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63" r:id="rId5"/>
    <p:sldId id="261" r:id="rId6"/>
    <p:sldId id="264" r:id="rId7"/>
    <p:sldId id="262" r:id="rId8"/>
    <p:sldId id="267" r:id="rId9"/>
    <p:sldId id="268" r:id="rId10"/>
    <p:sldId id="266" r:id="rId11"/>
    <p:sldId id="265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866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939A2-2D5B-499B-9200-CC8CDC68175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FE0C9-2775-4499-B455-5338987F3016}">
      <dgm:prSet phldrT="[Текст]" phldr="1"/>
      <dgm:spPr/>
      <dgm:t>
        <a:bodyPr/>
        <a:lstStyle/>
        <a:p>
          <a:endParaRPr lang="ru-RU" dirty="0"/>
        </a:p>
      </dgm:t>
    </dgm:pt>
    <dgm:pt modelId="{80FE04D8-F47A-49E8-9899-F8570BBEE51B}" cxnId="{73B20A0F-7E62-4DF9-887C-54800E8BE676}" type="parTrans">
      <dgm:prSet/>
      <dgm:spPr/>
      <dgm:t>
        <a:bodyPr/>
        <a:lstStyle/>
        <a:p>
          <a:endParaRPr lang="ru-RU"/>
        </a:p>
      </dgm:t>
    </dgm:pt>
    <dgm:pt modelId="{8217B237-FA56-4789-B928-874409EDCB47}" cxnId="{73B20A0F-7E62-4DF9-887C-54800E8BE676}" type="sibTrans">
      <dgm:prSet/>
      <dgm:spPr/>
      <dgm:t>
        <a:bodyPr/>
        <a:lstStyle/>
        <a:p>
          <a:endParaRPr lang="ru-RU"/>
        </a:p>
      </dgm:t>
    </dgm:pt>
    <dgm:pt modelId="{44425B90-4889-4FDF-A89D-6522B44CF983}">
      <dgm:prSet phldrT="[Текст]"/>
      <dgm:spPr/>
      <dgm:t>
        <a:bodyPr/>
        <a:lstStyle/>
        <a:p>
          <a:r>
            <a:rPr lang="ru-RU" dirty="0" smtClean="0"/>
            <a:t>Профессиональные </a:t>
          </a:r>
          <a:endParaRPr lang="ru-RU" dirty="0"/>
        </a:p>
      </dgm:t>
    </dgm:pt>
    <dgm:pt modelId="{FD0AD6E3-F088-4446-A149-2659F2F2EFF5}" cxnId="{B445FE12-DB56-4927-BFB0-FB77472D965A}" type="parTrans">
      <dgm:prSet/>
      <dgm:spPr/>
      <dgm:t>
        <a:bodyPr/>
        <a:lstStyle/>
        <a:p>
          <a:endParaRPr lang="ru-RU"/>
        </a:p>
      </dgm:t>
    </dgm:pt>
    <dgm:pt modelId="{19FAF387-1AB4-4AB3-866F-EA842F9B8711}" cxnId="{B445FE12-DB56-4927-BFB0-FB77472D965A}" type="sibTrans">
      <dgm:prSet/>
      <dgm:spPr/>
      <dgm:t>
        <a:bodyPr/>
        <a:lstStyle/>
        <a:p>
          <a:endParaRPr lang="ru-RU"/>
        </a:p>
      </dgm:t>
    </dgm:pt>
    <dgm:pt modelId="{95CB4C62-DFDF-4953-A4BA-842E84DD0458}">
      <dgm:prSet phldrT="[Текст]" phldr="1"/>
      <dgm:spPr/>
      <dgm:t>
        <a:bodyPr/>
        <a:lstStyle/>
        <a:p>
          <a:endParaRPr lang="ru-RU" dirty="0"/>
        </a:p>
      </dgm:t>
    </dgm:pt>
    <dgm:pt modelId="{3967B545-B14B-45D3-80B6-E6B04DC94F70}" cxnId="{4EACC24A-FAC2-4EE0-B56F-3E1AD24BED10}" type="parTrans">
      <dgm:prSet/>
      <dgm:spPr/>
      <dgm:t>
        <a:bodyPr/>
        <a:lstStyle/>
        <a:p>
          <a:endParaRPr lang="ru-RU"/>
        </a:p>
      </dgm:t>
    </dgm:pt>
    <dgm:pt modelId="{451072A4-A556-40D8-8D17-9BD63F7D80D0}" cxnId="{4EACC24A-FAC2-4EE0-B56F-3E1AD24BED10}" type="sibTrans">
      <dgm:prSet/>
      <dgm:spPr/>
      <dgm:t>
        <a:bodyPr/>
        <a:lstStyle/>
        <a:p>
          <a:endParaRPr lang="ru-RU"/>
        </a:p>
      </dgm:t>
    </dgm:pt>
    <dgm:pt modelId="{6C7560EE-5C92-40F6-B51D-65B6CCEB1C7A}">
      <dgm:prSet phldrT="[Текст]"/>
      <dgm:spPr/>
      <dgm:t>
        <a:bodyPr/>
        <a:lstStyle/>
        <a:p>
          <a:r>
            <a:rPr lang="ru-RU" dirty="0" smtClean="0"/>
            <a:t>Методические </a:t>
          </a:r>
          <a:endParaRPr lang="ru-RU" dirty="0"/>
        </a:p>
      </dgm:t>
    </dgm:pt>
    <dgm:pt modelId="{0A05B13D-38C9-4A4A-9D6C-BCD1260C01BC}" cxnId="{A35A2628-A25E-4446-93BB-35F0E329D5E9}" type="parTrans">
      <dgm:prSet/>
      <dgm:spPr/>
      <dgm:t>
        <a:bodyPr/>
        <a:lstStyle/>
        <a:p>
          <a:endParaRPr lang="ru-RU"/>
        </a:p>
      </dgm:t>
    </dgm:pt>
    <dgm:pt modelId="{7E1437EA-F9F0-4655-A944-92275C41C838}" cxnId="{A35A2628-A25E-4446-93BB-35F0E329D5E9}" type="sibTrans">
      <dgm:prSet/>
      <dgm:spPr/>
      <dgm:t>
        <a:bodyPr/>
        <a:lstStyle/>
        <a:p>
          <a:endParaRPr lang="ru-RU"/>
        </a:p>
      </dgm:t>
    </dgm:pt>
    <dgm:pt modelId="{1EAFCC94-EE53-428D-A37C-7CC564235722}">
      <dgm:prSet phldrT="[Текст]" phldr="1"/>
      <dgm:spPr/>
      <dgm:t>
        <a:bodyPr/>
        <a:lstStyle/>
        <a:p>
          <a:endParaRPr lang="ru-RU"/>
        </a:p>
      </dgm:t>
    </dgm:pt>
    <dgm:pt modelId="{F8828C0C-53B4-4ADE-A540-21EBFAE28878}" cxnId="{BFD8EEE8-F4B5-4A54-AC4F-A7B8AEB92150}" type="parTrans">
      <dgm:prSet/>
      <dgm:spPr/>
      <dgm:t>
        <a:bodyPr/>
        <a:lstStyle/>
        <a:p>
          <a:endParaRPr lang="ru-RU"/>
        </a:p>
      </dgm:t>
    </dgm:pt>
    <dgm:pt modelId="{D56AF7DA-EA39-451A-943A-C42C759EF6BE}" cxnId="{BFD8EEE8-F4B5-4A54-AC4F-A7B8AEB92150}" type="sibTrans">
      <dgm:prSet/>
      <dgm:spPr/>
      <dgm:t>
        <a:bodyPr/>
        <a:lstStyle/>
        <a:p>
          <a:endParaRPr lang="ru-RU"/>
        </a:p>
      </dgm:t>
    </dgm:pt>
    <dgm:pt modelId="{DEC57F4D-6438-443B-82D2-BECD34240F2C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 smtClean="0"/>
            <a:t>IT-</a:t>
          </a:r>
          <a:r>
            <a:rPr lang="ru-RU" dirty="0" smtClean="0"/>
            <a:t>технологии</a:t>
          </a:r>
          <a:r>
            <a:rPr lang="ru-RU"/>
            <a:t/>
          </a:r>
          <a:endParaRPr lang="ru-RU"/>
        </a:p>
      </dgm:t>
    </dgm:pt>
    <dgm:pt modelId="{7A09DD97-513F-4BB5-98A5-011C1F7AC486}" cxnId="{5EB4BF1C-AD90-4A26-8645-AB62AC09AFF1}" type="parTrans">
      <dgm:prSet/>
      <dgm:spPr/>
      <dgm:t>
        <a:bodyPr/>
        <a:lstStyle/>
        <a:p>
          <a:endParaRPr lang="ru-RU"/>
        </a:p>
      </dgm:t>
    </dgm:pt>
    <dgm:pt modelId="{5DC4335A-C11B-43B2-9A28-30668DB3CF7A}" cxnId="{5EB4BF1C-AD90-4A26-8645-AB62AC09AFF1}" type="sibTrans">
      <dgm:prSet/>
      <dgm:spPr/>
      <dgm:t>
        <a:bodyPr/>
        <a:lstStyle/>
        <a:p>
          <a:endParaRPr lang="ru-RU"/>
        </a:p>
      </dgm:t>
    </dgm:pt>
    <dgm:pt modelId="{A98381D5-E739-4CF7-8AEC-29B9C91A0D3F}" type="pres">
      <dgm:prSet presAssocID="{02E939A2-2D5B-499B-9200-CC8CDC681753}" presName="linearFlow" presStyleCnt="0">
        <dgm:presLayoutVars>
          <dgm:dir/>
          <dgm:animLvl val="lvl"/>
          <dgm:resizeHandles val="exact"/>
        </dgm:presLayoutVars>
      </dgm:prSet>
      <dgm:spPr/>
    </dgm:pt>
    <dgm:pt modelId="{A65C086E-68F4-44F6-A49C-AC5A95FC3CB9}" type="pres">
      <dgm:prSet presAssocID="{0B6FE0C9-2775-4499-B455-5338987F3016}" presName="composite" presStyleCnt="0"/>
      <dgm:spPr/>
    </dgm:pt>
    <dgm:pt modelId="{1908F45A-FBAC-4007-8687-C01EEDEDB325}" type="pres">
      <dgm:prSet presAssocID="{0B6FE0C9-2775-4499-B455-5338987F30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334E241-EB9B-4357-8E2F-51A9A7EFABD5}" type="pres">
      <dgm:prSet presAssocID="{0B6FE0C9-2775-4499-B455-5338987F301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978C4-154B-476A-8362-B74B8F2E0E82}" type="pres">
      <dgm:prSet presAssocID="{8217B237-FA56-4789-B928-874409EDCB47}" presName="sp" presStyleCnt="0"/>
      <dgm:spPr/>
    </dgm:pt>
    <dgm:pt modelId="{DCE18A5D-0298-44F4-A4A6-3C093863D996}" type="pres">
      <dgm:prSet presAssocID="{95CB4C62-DFDF-4953-A4BA-842E84DD0458}" presName="composite" presStyleCnt="0"/>
      <dgm:spPr/>
    </dgm:pt>
    <dgm:pt modelId="{1BBA0BB5-4A93-4928-B105-0979A2983D3A}" type="pres">
      <dgm:prSet presAssocID="{95CB4C62-DFDF-4953-A4BA-842E84DD045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C2D733E-46DF-414E-8373-2BEC6440ED5A}" type="pres">
      <dgm:prSet presAssocID="{95CB4C62-DFDF-4953-A4BA-842E84DD045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36820-EC6C-47B1-A0AE-C139E849DD12}" type="pres">
      <dgm:prSet presAssocID="{451072A4-A556-40D8-8D17-9BD63F7D80D0}" presName="sp" presStyleCnt="0"/>
      <dgm:spPr/>
    </dgm:pt>
    <dgm:pt modelId="{6C8A0BD3-FCF6-4C1F-B301-EB41F1FEE634}" type="pres">
      <dgm:prSet presAssocID="{1EAFCC94-EE53-428D-A37C-7CC564235722}" presName="composite" presStyleCnt="0"/>
      <dgm:spPr/>
    </dgm:pt>
    <dgm:pt modelId="{5AB111E3-620E-4107-927B-26297E8FC1B0}" type="pres">
      <dgm:prSet presAssocID="{1EAFCC94-EE53-428D-A37C-7CC56423572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798A5CF-9D21-483A-82D4-FB7CABAB3E11}" type="pres">
      <dgm:prSet presAssocID="{1EAFCC94-EE53-428D-A37C-7CC56423572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3B20A0F-7E62-4DF9-887C-54800E8BE676}" srcId="{02E939A2-2D5B-499B-9200-CC8CDC681753}" destId="{0B6FE0C9-2775-4499-B455-5338987F3016}" srcOrd="0" destOrd="0" parTransId="{80FE04D8-F47A-49E8-9899-F8570BBEE51B}" sibTransId="{8217B237-FA56-4789-B928-874409EDCB47}"/>
    <dgm:cxn modelId="{B445FE12-DB56-4927-BFB0-FB77472D965A}" srcId="{0B6FE0C9-2775-4499-B455-5338987F3016}" destId="{44425B90-4889-4FDF-A89D-6522B44CF983}" srcOrd="0" destOrd="0" parTransId="{FD0AD6E3-F088-4446-A149-2659F2F2EFF5}" sibTransId="{19FAF387-1AB4-4AB3-866F-EA842F9B8711}"/>
    <dgm:cxn modelId="{4EACC24A-FAC2-4EE0-B56F-3E1AD24BED10}" srcId="{02E939A2-2D5B-499B-9200-CC8CDC681753}" destId="{95CB4C62-DFDF-4953-A4BA-842E84DD0458}" srcOrd="1" destOrd="0" parTransId="{3967B545-B14B-45D3-80B6-E6B04DC94F70}" sibTransId="{451072A4-A556-40D8-8D17-9BD63F7D80D0}"/>
    <dgm:cxn modelId="{A35A2628-A25E-4446-93BB-35F0E329D5E9}" srcId="{95CB4C62-DFDF-4953-A4BA-842E84DD0458}" destId="{6C7560EE-5C92-40F6-B51D-65B6CCEB1C7A}" srcOrd="0" destOrd="1" parTransId="{0A05B13D-38C9-4A4A-9D6C-BCD1260C01BC}" sibTransId="{7E1437EA-F9F0-4655-A944-92275C41C838}"/>
    <dgm:cxn modelId="{BFD8EEE8-F4B5-4A54-AC4F-A7B8AEB92150}" srcId="{02E939A2-2D5B-499B-9200-CC8CDC681753}" destId="{1EAFCC94-EE53-428D-A37C-7CC564235722}" srcOrd="2" destOrd="0" parTransId="{F8828C0C-53B4-4ADE-A540-21EBFAE28878}" sibTransId="{D56AF7DA-EA39-451A-943A-C42C759EF6BE}"/>
    <dgm:cxn modelId="{5EB4BF1C-AD90-4A26-8645-AB62AC09AFF1}" srcId="{1EAFCC94-EE53-428D-A37C-7CC564235722}" destId="{DEC57F4D-6438-443B-82D2-BECD34240F2C}" srcOrd="0" destOrd="2" parTransId="{7A09DD97-513F-4BB5-98A5-011C1F7AC486}" sibTransId="{5DC4335A-C11B-43B2-9A28-30668DB3CF7A}"/>
    <dgm:cxn modelId="{9F21CDE1-5472-474A-9043-C899EA7CB6EC}" type="presOf" srcId="{02E939A2-2D5B-499B-9200-CC8CDC681753}" destId="{A98381D5-E739-4CF7-8AEC-29B9C91A0D3F}" srcOrd="0" destOrd="0" presId="urn:microsoft.com/office/officeart/2005/8/layout/chevron2"/>
    <dgm:cxn modelId="{2B435830-C53A-4074-8889-D2279D8EF9A9}" type="presParOf" srcId="{A98381D5-E739-4CF7-8AEC-29B9C91A0D3F}" destId="{A65C086E-68F4-44F6-A49C-AC5A95FC3CB9}" srcOrd="0" destOrd="0" presId="urn:microsoft.com/office/officeart/2005/8/layout/chevron2"/>
    <dgm:cxn modelId="{B58BB8E0-CC47-4C9D-9735-37132996AE64}" type="presParOf" srcId="{A65C086E-68F4-44F6-A49C-AC5A95FC3CB9}" destId="{1908F45A-FBAC-4007-8687-C01EEDEDB325}" srcOrd="0" destOrd="0" presId="urn:microsoft.com/office/officeart/2005/8/layout/chevron2"/>
    <dgm:cxn modelId="{25452D8F-B202-4E2C-9083-5E7D5AB64CE8}" type="presOf" srcId="{0B6FE0C9-2775-4499-B455-5338987F3016}" destId="{1908F45A-FBAC-4007-8687-C01EEDEDB325}" srcOrd="0" destOrd="0" presId="urn:microsoft.com/office/officeart/2005/8/layout/chevron2"/>
    <dgm:cxn modelId="{A1551318-4EBC-437A-B739-2B288BDA6F75}" type="presParOf" srcId="{A65C086E-68F4-44F6-A49C-AC5A95FC3CB9}" destId="{2334E241-EB9B-4357-8E2F-51A9A7EFABD5}" srcOrd="1" destOrd="0" presId="urn:microsoft.com/office/officeart/2005/8/layout/chevron2"/>
    <dgm:cxn modelId="{E85560F5-52F0-4293-A354-EAD6E546128E}" type="presOf" srcId="{44425B90-4889-4FDF-A89D-6522B44CF983}" destId="{2334E241-EB9B-4357-8E2F-51A9A7EFABD5}" srcOrd="0" destOrd="0" presId="urn:microsoft.com/office/officeart/2005/8/layout/chevron2"/>
    <dgm:cxn modelId="{2125F9CE-BFE1-4E69-80A0-0DE1F327CA17}" type="presParOf" srcId="{A98381D5-E739-4CF7-8AEC-29B9C91A0D3F}" destId="{653978C4-154B-476A-8362-B74B8F2E0E82}" srcOrd="1" destOrd="0" presId="urn:microsoft.com/office/officeart/2005/8/layout/chevron2"/>
    <dgm:cxn modelId="{FD574BA5-781B-4F65-B43A-3660F76363E9}" type="presOf" srcId="{8217B237-FA56-4789-B928-874409EDCB47}" destId="{653978C4-154B-476A-8362-B74B8F2E0E82}" srcOrd="0" destOrd="0" presId="urn:microsoft.com/office/officeart/2005/8/layout/chevron2"/>
    <dgm:cxn modelId="{11FEB70B-5F6C-4244-9BAF-35CB320C2223}" type="presParOf" srcId="{A98381D5-E739-4CF7-8AEC-29B9C91A0D3F}" destId="{DCE18A5D-0298-44F4-A4A6-3C093863D996}" srcOrd="2" destOrd="0" presId="urn:microsoft.com/office/officeart/2005/8/layout/chevron2"/>
    <dgm:cxn modelId="{4CC169B6-9E7D-41DF-AAAA-EDB7EDA99FCE}" type="presParOf" srcId="{DCE18A5D-0298-44F4-A4A6-3C093863D996}" destId="{1BBA0BB5-4A93-4928-B105-0979A2983D3A}" srcOrd="0" destOrd="2" presId="urn:microsoft.com/office/officeart/2005/8/layout/chevron2"/>
    <dgm:cxn modelId="{FABC2639-220C-42C8-8A71-46B1962D3394}" type="presOf" srcId="{95CB4C62-DFDF-4953-A4BA-842E84DD0458}" destId="{1BBA0BB5-4A93-4928-B105-0979A2983D3A}" srcOrd="0" destOrd="0" presId="urn:microsoft.com/office/officeart/2005/8/layout/chevron2"/>
    <dgm:cxn modelId="{79F9BA99-1268-41A4-A9F8-A566059E1D87}" type="presParOf" srcId="{DCE18A5D-0298-44F4-A4A6-3C093863D996}" destId="{2C2D733E-46DF-414E-8373-2BEC6440ED5A}" srcOrd="1" destOrd="2" presId="urn:microsoft.com/office/officeart/2005/8/layout/chevron2"/>
    <dgm:cxn modelId="{F9E6F97F-B75C-469C-A282-235420EC6AD6}" type="presOf" srcId="{6C7560EE-5C92-40F6-B51D-65B6CCEB1C7A}" destId="{2C2D733E-46DF-414E-8373-2BEC6440ED5A}" srcOrd="0" destOrd="0" presId="urn:microsoft.com/office/officeart/2005/8/layout/chevron2"/>
    <dgm:cxn modelId="{AC71229A-069C-46F2-82D9-AB3ECAFD6FC3}" type="presParOf" srcId="{A98381D5-E739-4CF7-8AEC-29B9C91A0D3F}" destId="{E8F36820-EC6C-47B1-A0AE-C139E849DD12}" srcOrd="3" destOrd="0" presId="urn:microsoft.com/office/officeart/2005/8/layout/chevron2"/>
    <dgm:cxn modelId="{777F1462-82EB-442A-9CF7-BA064427829B}" type="presOf" srcId="{451072A4-A556-40D8-8D17-9BD63F7D80D0}" destId="{E8F36820-EC6C-47B1-A0AE-C139E849DD12}" srcOrd="0" destOrd="0" presId="urn:microsoft.com/office/officeart/2005/8/layout/chevron2"/>
    <dgm:cxn modelId="{842EA7BE-1A95-4635-87BE-FB699F8E77AB}" type="presParOf" srcId="{A98381D5-E739-4CF7-8AEC-29B9C91A0D3F}" destId="{6C8A0BD3-FCF6-4C1F-B301-EB41F1FEE634}" srcOrd="4" destOrd="0" presId="urn:microsoft.com/office/officeart/2005/8/layout/chevron2"/>
    <dgm:cxn modelId="{7F79C30A-6579-4A3D-8D09-E8C62122487D}" type="presParOf" srcId="{6C8A0BD3-FCF6-4C1F-B301-EB41F1FEE634}" destId="{5AB111E3-620E-4107-927B-26297E8FC1B0}" srcOrd="0" destOrd="4" presId="urn:microsoft.com/office/officeart/2005/8/layout/chevron2"/>
    <dgm:cxn modelId="{862FFB1E-2E70-4F59-A642-A76BCC9C52CE}" type="presOf" srcId="{1EAFCC94-EE53-428D-A37C-7CC564235722}" destId="{5AB111E3-620E-4107-927B-26297E8FC1B0}" srcOrd="0" destOrd="0" presId="urn:microsoft.com/office/officeart/2005/8/layout/chevron2"/>
    <dgm:cxn modelId="{081C15FF-C8C6-409C-874C-3B53B4AB3E2F}" type="presParOf" srcId="{6C8A0BD3-FCF6-4C1F-B301-EB41F1FEE634}" destId="{9798A5CF-9D21-483A-82D4-FB7CABAB3E11}" srcOrd="1" destOrd="4" presId="urn:microsoft.com/office/officeart/2005/8/layout/chevron2"/>
    <dgm:cxn modelId="{29F3143E-291A-4761-B049-3FE68B1D9CD4}" type="presOf" srcId="{DEC57F4D-6438-443B-82D2-BECD34240F2C}" destId="{9798A5CF-9D21-483A-82D4-FB7CABAB3E11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447928" cy="3806998"/>
        <a:chOff x="0" y="0"/>
        <a:chExt cx="5447928" cy="3806998"/>
      </a:xfrm>
    </dsp:grpSpPr>
    <dsp:sp modelId="{1908F45A-FBAC-4007-8687-C01EEDEDB325}">
      <dsp:nvSpPr>
        <dsp:cNvPr id="3" name="Угол 2"/>
        <dsp:cNvSpPr/>
      </dsp:nvSpPr>
      <dsp:spPr bwMode="white">
        <a:xfrm rot="5400000">
          <a:off x="-210054" y="210054"/>
          <a:ext cx="1400362" cy="980253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5875" tIns="15875" rIns="15875" bIns="1587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 rot="5400000">
        <a:off x="-210054" y="210054"/>
        <a:ext cx="1400362" cy="980253"/>
      </dsp:txXfrm>
    </dsp:sp>
    <dsp:sp modelId="{2334E241-EB9B-4357-8E2F-51A9A7EFABD5}"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2758973" y="-1778720"/>
          <a:ext cx="910235" cy="4467675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56032" tIns="22860" rIns="22860" bIns="22860" anchor="ctr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chemeClr val="dk1"/>
              </a:solidFill>
            </a:rPr>
            <a:t>Профессиональные </a:t>
          </a:r>
          <a:endParaRPr lang="ru-RU" dirty="0">
            <a:solidFill>
              <a:schemeClr val="dk1"/>
            </a:solidFill>
          </a:endParaRPr>
        </a:p>
      </dsp:txBody>
      <dsp:txXfrm rot="5400000">
        <a:off x="2758973" y="-1778720"/>
        <a:ext cx="910235" cy="4467675"/>
      </dsp:txXfrm>
    </dsp:sp>
    <dsp:sp modelId="{1BBA0BB5-4A93-4928-B105-0979A2983D3A}">
      <dsp:nvSpPr>
        <dsp:cNvPr id="5" name="Угол 4"/>
        <dsp:cNvSpPr/>
      </dsp:nvSpPr>
      <dsp:spPr bwMode="white">
        <a:xfrm rot="5400000">
          <a:off x="-210054" y="1413372"/>
          <a:ext cx="1400362" cy="980253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5875" tIns="15875" rIns="15875" bIns="1587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 rot="5400000">
        <a:off x="-210054" y="1413372"/>
        <a:ext cx="1400362" cy="980253"/>
      </dsp:txXfrm>
    </dsp:sp>
    <dsp:sp modelId="{2C2D733E-46DF-414E-8373-2BEC6440ED5A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2758973" y="-575402"/>
          <a:ext cx="910235" cy="4467675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56032" tIns="22860" rIns="22860" bIns="22860" anchor="ctr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chemeClr val="dk1"/>
              </a:solidFill>
            </a:rPr>
            <a:t>Методические </a:t>
          </a:r>
          <a:endParaRPr lang="ru-RU" dirty="0">
            <a:solidFill>
              <a:schemeClr val="dk1"/>
            </a:solidFill>
          </a:endParaRPr>
        </a:p>
      </dsp:txBody>
      <dsp:txXfrm rot="5400000">
        <a:off x="2758973" y="-575402"/>
        <a:ext cx="910235" cy="4467675"/>
      </dsp:txXfrm>
    </dsp:sp>
    <dsp:sp modelId="{5AB111E3-620E-4107-927B-26297E8FC1B0}">
      <dsp:nvSpPr>
        <dsp:cNvPr id="7" name="Угол 6"/>
        <dsp:cNvSpPr/>
      </dsp:nvSpPr>
      <dsp:spPr bwMode="white">
        <a:xfrm rot="5400000">
          <a:off x="-210054" y="2616690"/>
          <a:ext cx="1400362" cy="980253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5875" tIns="15875" rIns="15875" bIns="1587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5400000">
        <a:off x="-210054" y="2616690"/>
        <a:ext cx="1400362" cy="980253"/>
      </dsp:txXfrm>
    </dsp:sp>
    <dsp:sp modelId="{9798A5CF-9D21-483A-82D4-FB7CABAB3E11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2758973" y="627916"/>
          <a:ext cx="910235" cy="4467675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56032" tIns="22860" rIns="22860" bIns="22860" anchor="ctr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</a:rPr>
            <a:t>IT-</a:t>
          </a:r>
          <a:r>
            <a:rPr lang="ru-RU" dirty="0" smtClean="0">
              <a:solidFill>
                <a:schemeClr val="dk1"/>
              </a:solidFill>
            </a:rPr>
            <a:t>технологии</a:t>
          </a:r>
          <a:endParaRPr lang="ru-RU">
            <a:solidFill>
              <a:schemeClr val="dk1"/>
            </a:solidFill>
          </a:endParaRPr>
        </a:p>
      </dsp:txBody>
      <dsp:txXfrm rot="5400000">
        <a:off x="2758973" y="627916"/>
        <a:ext cx="910235" cy="4467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258D-5600-4C61-92A0-48FA0864D9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0C6C-21CD-453B-89E2-E3338A6801D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image4.wdp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image4.wdp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image4.wdp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0.wdp"/><Relationship Id="rId8" Type="http://schemas.openxmlformats.org/officeDocument/2006/relationships/image" Target="../media/image9.png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microsoft.com/office/2007/relationships/hdphoto" Target="../media/image2.wdp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11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12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95">
            <a:off x="1476251" y="2637508"/>
            <a:ext cx="3152185" cy="3152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8955" y="1628775"/>
            <a:ext cx="5823585" cy="256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charset="0"/>
                <a:ea typeface="Calibri" panose="020F0502020204030204"/>
                <a:cs typeface="Arial Narrow" panose="020B0606020202030204" charset="0"/>
              </a:rPr>
              <a:t>Разработка индивидуального образовательного маршрута как траектории формирования профессиональной компетенции педагога ДОО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Arial Narrow" panose="020B0606020202030204" charset="0"/>
              <a:ea typeface="Calibri" panose="020F0502020204030204"/>
              <a:cs typeface="Arial Narrow" panose="020B0606020202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2138" y="4995948"/>
            <a:ext cx="5868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Насрутдинова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Гульназ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Хамзиевна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№131 комбинированного вида»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Приволжского района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6372200" y="246137"/>
            <a:ext cx="2307369" cy="1166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3" y="-25202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95">
            <a:off x="37638" y="2396087"/>
            <a:ext cx="3555029" cy="3528893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24988"/>
            <a:ext cx="45180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404664"/>
            <a:ext cx="4680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Корректировка Программы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58" y="4077072"/>
            <a:ext cx="33718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95">
            <a:off x="1476251" y="3141565"/>
            <a:ext cx="3152185" cy="315218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1704"/>
            <a:ext cx="467042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25825"/>
            <a:ext cx="47244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2343" y="166734"/>
            <a:ext cx="579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Контрольно-измерительный материал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8381"/>
            <a:ext cx="3100257" cy="356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389"/>
            <a:ext cx="4111372" cy="313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" r="5036"/>
          <a:stretch>
            <a:fillRect/>
          </a:stretch>
        </p:blipFill>
        <p:spPr>
          <a:xfrm>
            <a:off x="251520" y="1263993"/>
            <a:ext cx="3213929" cy="433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82" y="0"/>
            <a:ext cx="5580967" cy="702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95">
            <a:off x="684164" y="1485379"/>
            <a:ext cx="3152185" cy="3152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1340768"/>
            <a:ext cx="4020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3537"/>
            <a:ext cx="451250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" y="-5276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5144" y="504422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1400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47273" y="1009769"/>
            <a:ext cx="5552104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000" dirty="0" err="1"/>
              <a:t>Индивидуальный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образовательный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маршрут</a:t>
            </a:r>
            <a:r>
              <a:rPr lang="en-US" altLang="en-US" sz="2000" dirty="0"/>
              <a:t> </a:t>
            </a:r>
            <a:r>
              <a:rPr lang="en-US" altLang="ru-RU" sz="2000" dirty="0"/>
              <a:t>– </a:t>
            </a:r>
            <a:r>
              <a:rPr lang="en-US" altLang="en-US" sz="2000" dirty="0" err="1"/>
              <a:t>это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личный</a:t>
            </a:r>
            <a:r>
              <a:rPr lang="en-US" altLang="ru-RU" sz="2000" dirty="0"/>
              <a:t>, </a:t>
            </a:r>
            <a:r>
              <a:rPr lang="en-US" altLang="en-US" sz="2000" dirty="0" err="1"/>
              <a:t>отличающийся</a:t>
            </a:r>
            <a:r>
              <a:rPr lang="en-US" altLang="ru-RU" sz="2000" dirty="0"/>
              <a:t> </a:t>
            </a:r>
            <a:r>
              <a:rPr lang="en-US" altLang="en-US" sz="2000" dirty="0" err="1"/>
              <a:t>характерными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признаками</a:t>
            </a:r>
            <a:r>
              <a:rPr lang="en-US" altLang="ru-RU" sz="2000" dirty="0"/>
              <a:t> 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путь</a:t>
            </a:r>
            <a:r>
              <a:rPr lang="en-US" altLang="ru-RU" sz="2000" dirty="0"/>
              <a:t> </a:t>
            </a:r>
            <a:r>
              <a:rPr lang="en-US" altLang="en-US" sz="2000" dirty="0" err="1"/>
              <a:t>следования</a:t>
            </a:r>
            <a:r>
              <a:rPr lang="en-US" altLang="ru-RU" sz="2000" dirty="0"/>
              <a:t>, </a:t>
            </a:r>
            <a:r>
              <a:rPr lang="en-US" altLang="en-US" sz="2000" dirty="0" err="1"/>
              <a:t>который</a:t>
            </a:r>
            <a:r>
              <a:rPr lang="en-US" altLang="ru-RU" sz="2000" dirty="0"/>
              <a:t> </a:t>
            </a:r>
            <a:r>
              <a:rPr lang="en-US" altLang="en-US" sz="2000" dirty="0"/>
              <a:t> </a:t>
            </a:r>
            <a:r>
              <a:rPr lang="en-US" altLang="en-US" sz="2000" dirty="0" err="1"/>
              <a:t>представляет</a:t>
            </a:r>
            <a:r>
              <a:rPr lang="en-US" altLang="ru-RU" sz="2000" dirty="0"/>
              <a:t> </a:t>
            </a:r>
            <a:r>
              <a:rPr lang="en-US" altLang="en-US" sz="2000" dirty="0" err="1"/>
              <a:t>собой</a:t>
            </a:r>
            <a:r>
              <a:rPr lang="en-US" altLang="ru-RU" sz="2000" dirty="0"/>
              <a:t> </a:t>
            </a:r>
            <a:r>
              <a:rPr lang="en-US" altLang="en-US" sz="2000" dirty="0" err="1"/>
              <a:t>целенаправленно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проектируемую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дифференцированную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образовательную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программу</a:t>
            </a:r>
            <a:r>
              <a:rPr lang="en-US" altLang="ru-RU" sz="2000" dirty="0"/>
              <a:t>, </a:t>
            </a:r>
            <a:r>
              <a:rPr lang="en-US" altLang="en-US" sz="2000" dirty="0" err="1"/>
              <a:t>обеспечивающую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педагогу</a:t>
            </a:r>
            <a:r>
              <a:rPr lang="en-US" altLang="ru-RU" sz="2000" dirty="0"/>
              <a:t> </a:t>
            </a:r>
            <a:r>
              <a:rPr lang="en-US" altLang="en-US" sz="2000" dirty="0" err="1"/>
              <a:t>разработку</a:t>
            </a:r>
            <a:r>
              <a:rPr lang="en-US" altLang="ru-RU" sz="2000" dirty="0"/>
              <a:t> </a:t>
            </a:r>
            <a:r>
              <a:rPr lang="en-US" altLang="en-US" sz="2000" dirty="0"/>
              <a:t>и</a:t>
            </a:r>
            <a:r>
              <a:rPr lang="en-US" altLang="ru-RU" sz="2000" dirty="0"/>
              <a:t> </a:t>
            </a:r>
            <a:r>
              <a:rPr lang="en-US" altLang="en-US" sz="2000" dirty="0" err="1"/>
              <a:t>реализацию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личной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программы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профессионального</a:t>
            </a:r>
            <a:r>
              <a:rPr lang="en-US" altLang="ru-RU" sz="2000" dirty="0"/>
              <a:t> </a:t>
            </a:r>
            <a:r>
              <a:rPr lang="en-US" altLang="en-US" sz="2000" dirty="0" err="1"/>
              <a:t>развития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при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осуществлении</a:t>
            </a:r>
            <a:r>
              <a:rPr lang="en-US" altLang="ru-RU" sz="2000" dirty="0"/>
              <a:t> </a:t>
            </a:r>
            <a:r>
              <a:rPr lang="en-US" altLang="en-US" sz="2000" dirty="0" err="1"/>
              <a:t>методического</a:t>
            </a:r>
            <a:r>
              <a:rPr lang="en-US" altLang="ru-RU" sz="2000" dirty="0"/>
              <a:t> </a:t>
            </a:r>
            <a:r>
              <a:rPr lang="en-US" altLang="en-US" sz="2000" dirty="0" err="1"/>
              <a:t>сопровождения</a:t>
            </a:r>
            <a:r>
              <a:rPr lang="en-US" altLang="ru-RU" sz="2000" dirty="0"/>
              <a:t>.</a:t>
            </a:r>
            <a:endParaRPr lang="en-US" altLang="ru-RU" sz="2000" dirty="0"/>
          </a:p>
          <a:p>
            <a:endParaRPr lang="ru-RU" altLang="en-US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3"/>
          <a:srcRect b="8257"/>
          <a:stretch>
            <a:fillRect/>
          </a:stretch>
        </p:blipFill>
        <p:spPr>
          <a:xfrm>
            <a:off x="5823325" y="4513826"/>
            <a:ext cx="2579825" cy="2056492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15416"/>
            <a:ext cx="3469452" cy="346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98" y="-27107"/>
            <a:ext cx="9144000" cy="685800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987675" y="548640"/>
            <a:ext cx="59563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</a:rPr>
              <a:t>Цель</a:t>
            </a:r>
            <a:r>
              <a:rPr lang="ru-RU" altLang="en-US" sz="3200" b="1" dirty="0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</a:rPr>
              <a:t> - </a:t>
            </a:r>
            <a:r>
              <a:rPr lang="en-US" altLang="en-US" sz="3200" b="1" dirty="0" err="1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</a:rPr>
              <a:t>развитие</a:t>
            </a:r>
            <a:r>
              <a:rPr lang="en-US" altLang="ru-RU" sz="3200" b="1" dirty="0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</a:rPr>
              <a:t>профессиональной</a:t>
            </a:r>
            <a:r>
              <a:rPr lang="en-US" altLang="ru-RU" sz="3200" b="1" dirty="0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</a:rPr>
              <a:t>компетентности</a:t>
            </a:r>
            <a:r>
              <a:rPr lang="en-US" altLang="ru-RU" sz="3200" b="1" dirty="0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</a:rPr>
              <a:t>педагога</a:t>
            </a:r>
            <a:endParaRPr lang="en-US" altLang="en-US" sz="3200" b="1" dirty="0">
              <a:solidFill>
                <a:srgbClr val="00206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191936" cy="319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2780665"/>
            <a:ext cx="4384675" cy="328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3" y="-25202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3419872" y="1628800"/>
          <a:ext cx="5447928" cy="380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9912" y="620688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charset="0"/>
              </a:rPr>
              <a:t>Направления 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4591" y1="29245" x2="34591" y2="29245"/>
                        <a14:foregroundMark x1="58962" y1="61321" x2="58962" y2="61321"/>
                        <a14:foregroundMark x1="53931" y1="73270" x2="53931" y2="73270"/>
                        <a14:foregroundMark x1="32390" y1="71069" x2="32390" y2="71069"/>
                        <a14:foregroundMark x1="44654" y1="59119" x2="44654" y2="59119"/>
                        <a14:foregroundMark x1="50629" y1="52673" x2="50629" y2="52673"/>
                        <a14:foregroundMark x1="55660" y1="49057" x2="55660" y2="49057"/>
                        <a14:foregroundMark x1="24057" y1="76101" x2="24057" y2="76101"/>
                        <a14:foregroundMark x1="38836" y1="64151" x2="38836" y2="64151"/>
                        <a14:foregroundMark x1="36950" y1="66352" x2="36950" y2="66352"/>
                        <a14:foregroundMark x1="28616" y1="73270" x2="28616" y2="73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3" y="-25202"/>
            <a:ext cx="9144000" cy="6858000"/>
          </a:xfrm>
          <a:prstGeom prst="rect">
            <a:avLst/>
          </a:prstGeom>
        </p:spPr>
      </p:pic>
      <p:pic>
        <p:nvPicPr>
          <p:cNvPr id="4" name="Изображение 3" descr="2025-02-24_23-48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85" y="1196975"/>
            <a:ext cx="7458075" cy="5387340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-386715"/>
            <a:ext cx="254635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3" y="-25202"/>
            <a:ext cx="9144000" cy="6858000"/>
          </a:xfrm>
          <a:prstGeom prst="rect">
            <a:avLst/>
          </a:prstGeom>
        </p:spPr>
      </p:pic>
      <p:pic>
        <p:nvPicPr>
          <p:cNvPr id="3" name="Изображение 2" descr="2025-02-24_23-52-08"/>
          <p:cNvPicPr>
            <a:picLocks noChangeAspect="1"/>
          </p:cNvPicPr>
          <p:nvPr/>
        </p:nvPicPr>
        <p:blipFill>
          <a:blip r:embed="rId3"/>
          <a:srcRect t="16398" b="13259"/>
          <a:stretch>
            <a:fillRect/>
          </a:stretch>
        </p:blipFill>
        <p:spPr>
          <a:xfrm>
            <a:off x="1043940" y="1556385"/>
            <a:ext cx="7809865" cy="482409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84" y="188635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3" y="-25202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" y="5454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0187"/>
            <a:ext cx="9324528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WPS Presentation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Arial Narrow</vt:lpstr>
      <vt:lpstr>Calibri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USer131_10</dc:creator>
  <cp:lastModifiedBy>User</cp:lastModifiedBy>
  <cp:revision>18</cp:revision>
  <dcterms:created xsi:type="dcterms:W3CDTF">2022-04-20T15:31:00Z</dcterms:created>
  <dcterms:modified xsi:type="dcterms:W3CDTF">2025-02-24T20:56:07Z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C924BDA4089949218AC4D73EE6B6D679_12</vt:lpwstr>
  </property>
  <property fmtid="{D5CDD505-2E9C-101B-9397-08002B2CF9AE}" pid="3" name="KSOProductBuildVer">
    <vt:lpwstr>1049-12.2.0.19805</vt:lpwstr>
  </property>
</Properties>
</file>